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0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4C43-3F72-40E5-BB04-9970D9C38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808C8-3125-4867-9FD1-34D613582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7F1A-1EB2-4628-9F47-83623514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94F80-D3C2-4B3C-B1F6-4AEC42D0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423F-DE73-4D6A-A1F9-EF2C9152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6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5ED7-C8CA-4B37-825A-065C8E88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FA5FA-99EF-4F69-9759-17AA288D7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2422B-E56E-46B3-80B3-10578911B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9659-9B10-4CB0-8670-EE4EF04A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FAA1-AFC5-4C54-A9C7-DA8CD71D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0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9797B-100E-46AD-B339-C1F8FE2EA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010F5-0A25-40A1-9649-8EC5780A9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9C581-059B-4264-934C-6E877970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E5D25-A904-4E9A-816F-A0D413E9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77F6-8768-4E54-A337-95E05F2E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7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60D6-DB22-4384-ACF1-46F6F2E7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CF939-4B6B-4233-BA2B-AC2688405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7A460-5DA3-4242-AD60-620EBD8D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48351-680B-4144-A2C7-E49C0ECF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F9C75-1AB0-42FF-9290-5039610E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2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561A-6039-43B2-A24B-11CBE140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82E09-CD2F-4227-A544-D5008C979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7E32C-0730-4FC6-B51E-CF467ABD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92E11-A01C-45EC-9B9E-E30A7CDA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E3940-6F3F-42A7-A807-11DDBAB6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8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48FC-9A22-4312-A47B-E019311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3C08-316D-4838-8E3A-8EFFBF63D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1B92A-785D-4630-BDA1-3A747FC8D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9F45A-FB5E-403A-AFC5-39AF51E1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9F597-A377-41F7-995E-52EE6547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AEA4B-2C17-4E4D-8A35-31CD9805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7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93D5-02BA-49B1-A89D-2B0F1D2F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271F-6753-4B9D-8B0C-F5F05A630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ACAD7-87B5-4407-9423-B27F3046E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97B80-9D64-4202-8AFF-9D74F6D27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453D0-76DF-40B4-AC58-EBCE74C30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DBE7E1-8D58-4237-8737-F1862EA28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CA2A5-B9D4-4404-9225-1E6E735F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D1F50-C984-4A01-82E1-D1CED1F9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1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444E-030B-4072-94C4-21037837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21C36-CB32-4EC5-BF7B-B5C157D4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9268F-EA53-4B76-A799-89E5D2583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148B4-EAD2-46CC-ACF4-E69BF930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6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B9C9F-32C1-4CAA-B1DF-E85A83775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2FEB91-4B5A-4A03-B4CD-28B94AEA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E1868-1B26-4C8B-B032-1B37A1CE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1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0B84-792D-4D77-A8CF-B8564414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A1DA-D22A-496A-AB0C-8E82D58FC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3DC43-DE60-4604-94A9-61BD1A651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B2B83-AF77-4666-A950-A2FDF91CB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AF8B4-1E0F-44EE-AA71-F3DD0488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3D569-E91B-409D-B39A-736C6672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8319-3532-4A8D-9E54-288EB6EB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A49C90-F048-4A4A-9412-8A25AC1F1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F5CB6-4412-4A92-9444-810624289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052D5-1739-481F-B761-8FF50C62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64DC8-CA6E-4534-82C2-43B712C5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B7F4E-E04B-42A7-9B1F-D9B87F40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1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EACFA-6A54-413C-9E10-54953808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02343-D885-4F2B-B58E-23FC63104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B253D-F529-4D9B-889A-780B7A805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2E079-FB89-41E5-8C9A-2F42B2E738CD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06A5E-ED95-4EE7-A0CA-B639B5336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6137B-E467-41C8-AD59-5090BEF3E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805C6-C94B-4B38-B228-A14D3656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943D0-73D0-4F7D-A916-A062ED4F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B81DF-5EF0-4D83-9C08-9B36E9D95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785956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Movie 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274F1-9379-4DE0-97CB-E2D9270B6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2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616184-2196-4047-8E82-D8013A2FD5A9}"/>
              </a:ext>
            </a:extLst>
          </p:cNvPr>
          <p:cNvSpPr txBox="1">
            <a:spLocks/>
          </p:cNvSpPr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5400" dirty="0"/>
              <a:t>Business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943D0-73D0-4F7D-A916-A062ED4F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5" r="2448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66E4597-F84D-4E52-AD06-CFA3CF2A6F75}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What are the movie categories in the market?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Which movie categories people are interested in and have ratings?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Which movie categories are most profitable for investment?</a:t>
            </a:r>
          </a:p>
        </p:txBody>
      </p:sp>
    </p:spTree>
    <p:extLst>
      <p:ext uri="{BB962C8B-B14F-4D97-AF65-F5344CB8AC3E}">
        <p14:creationId xmlns:p14="http://schemas.microsoft.com/office/powerpoint/2010/main" val="37478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3943D0-73D0-4F7D-A916-A062ED4F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8"/>
          <a:stretch/>
        </p:blipFill>
        <p:spPr>
          <a:xfrm>
            <a:off x="-3047" y="-74635"/>
            <a:ext cx="12191999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93BF34-2B99-4A92-82D6-A2971916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917" y="-178856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Average rating per movie category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758BCF0-7400-416F-BEC2-80499129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02" y="1318726"/>
            <a:ext cx="89535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2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943D0-73D0-4F7D-A916-A062ED4F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7013B2-D2D3-41B0-AC86-33E86B8A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02" y="1309396"/>
            <a:ext cx="89535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93BF34-2B99-4A92-82D6-A2971916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917" y="-178856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Average revenue per movie category</a:t>
            </a:r>
          </a:p>
        </p:txBody>
      </p:sp>
    </p:spTree>
    <p:extLst>
      <p:ext uri="{BB962C8B-B14F-4D97-AF65-F5344CB8AC3E}">
        <p14:creationId xmlns:p14="http://schemas.microsoft.com/office/powerpoint/2010/main" val="42215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3943D0-73D0-4F7D-A916-A062ED4F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93BF34-2B99-4A92-82D6-A2971916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917" y="-178856"/>
            <a:ext cx="10058400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Average total revenue per movie category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4A7F930-017E-4A01-B454-DDDA7D1E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" b="1"/>
          <a:stretch/>
        </p:blipFill>
        <p:spPr bwMode="auto">
          <a:xfrm>
            <a:off x="1744910" y="1087578"/>
            <a:ext cx="8702180" cy="46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C777BBD-C42C-46C6-8D2D-BD2F9613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943D0-73D0-4F7D-A916-A062ED4F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6" name="Graphic 1">
            <a:extLst>
              <a:ext uri="{FF2B5EF4-FFF2-40B4-BE49-F238E27FC236}">
                <a16:creationId xmlns:a16="http://schemas.microsoft.com/office/drawing/2014/main" id="{721F817A-BF7E-440D-B296-66D86EDB0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93BF34-2B99-4A92-82D6-A2971916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376" y="1720079"/>
            <a:ext cx="5861106" cy="1406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Correlation factor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D4485D-F6B2-4847-A163-9387003B4D90}"/>
              </a:ext>
            </a:extLst>
          </p:cNvPr>
          <p:cNvSpPr txBox="1">
            <a:spLocks/>
          </p:cNvSpPr>
          <p:nvPr/>
        </p:nvSpPr>
        <p:spPr>
          <a:xfrm>
            <a:off x="3204374" y="3315553"/>
            <a:ext cx="5861107" cy="186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Correlation factor between average rating of movies and national revenue : -0.09</a:t>
            </a: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Correlation factor between average rating of movies and international revenue: 0.017</a:t>
            </a: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Correlation factor between average rating of movies and total revenue : -0.02</a:t>
            </a: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036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3943D0-73D0-4F7D-A916-A062ED4F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8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93BF34-2B99-4A92-82D6-A2971916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1495" y="-173237"/>
            <a:ext cx="5861106" cy="1406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/>
              <a:t>Regression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D4485D-F6B2-4847-A163-9387003B4D90}"/>
              </a:ext>
            </a:extLst>
          </p:cNvPr>
          <p:cNvSpPr txBox="1">
            <a:spLocks/>
          </p:cNvSpPr>
          <p:nvPr/>
        </p:nvSpPr>
        <p:spPr>
          <a:xfrm>
            <a:off x="3204374" y="3315553"/>
            <a:ext cx="5861107" cy="186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C89BEC-5F49-4779-92E0-33AF71AEFF84}"/>
              </a:ext>
            </a:extLst>
          </p:cNvPr>
          <p:cNvSpPr txBox="1">
            <a:spLocks/>
          </p:cNvSpPr>
          <p:nvPr/>
        </p:nvSpPr>
        <p:spPr>
          <a:xfrm>
            <a:off x="2783990" y="1932874"/>
            <a:ext cx="6402843" cy="1839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algn="l">
              <a:spcAft>
                <a:spcPts val="600"/>
              </a:spcAft>
            </a:pPr>
            <a:r>
              <a:rPr lang="en-US" sz="1700" dirty="0">
                <a:latin typeface="+mn-lt"/>
                <a:ea typeface="+mn-ea"/>
                <a:cs typeface="+mn-cs"/>
              </a:rPr>
              <a:t>Linear regression model for total revenue and  movie categories</a:t>
            </a: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45693-1760-4BC3-98BD-77E638F4A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25" t="54694" r="33462" b="21911"/>
          <a:stretch/>
        </p:blipFill>
        <p:spPr>
          <a:xfrm>
            <a:off x="2594571" y="2395763"/>
            <a:ext cx="6592262" cy="30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0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3943D0-73D0-4F7D-A916-A062ED4F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8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93BF34-2B99-4A92-82D6-A2971916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4336" y="-230019"/>
            <a:ext cx="5861106" cy="1406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dirty="0"/>
              <a:t>Regression model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D4485D-F6B2-4847-A163-9387003B4D90}"/>
              </a:ext>
            </a:extLst>
          </p:cNvPr>
          <p:cNvSpPr txBox="1">
            <a:spLocks/>
          </p:cNvSpPr>
          <p:nvPr/>
        </p:nvSpPr>
        <p:spPr>
          <a:xfrm>
            <a:off x="3204374" y="3315553"/>
            <a:ext cx="5861107" cy="186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C89BEC-5F49-4779-92E0-33AF71AEFF84}"/>
              </a:ext>
            </a:extLst>
          </p:cNvPr>
          <p:cNvSpPr txBox="1">
            <a:spLocks/>
          </p:cNvSpPr>
          <p:nvPr/>
        </p:nvSpPr>
        <p:spPr>
          <a:xfrm>
            <a:off x="211247" y="2464128"/>
            <a:ext cx="5657462" cy="1839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>
              <a:spcAft>
                <a:spcPts val="600"/>
              </a:spcAft>
            </a:pPr>
            <a:r>
              <a:rPr lang="en-US" sz="1700" dirty="0">
                <a:latin typeface="+mn-lt"/>
                <a:ea typeface="+mn-ea"/>
                <a:cs typeface="+mn-cs"/>
              </a:rPr>
              <a:t>Multiple linear regression for movie ratings , national and international revenues.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B2711-60AD-47C3-96FA-13B38CF71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8" t="70476" r="36320" b="14966"/>
          <a:stretch/>
        </p:blipFill>
        <p:spPr>
          <a:xfrm>
            <a:off x="154122" y="3127656"/>
            <a:ext cx="5861107" cy="1791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1BD8FA-C717-4CAA-B2B5-94375977F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68" t="65578" r="37807" b="21657"/>
          <a:stretch/>
        </p:blipFill>
        <p:spPr>
          <a:xfrm>
            <a:off x="6114197" y="3169156"/>
            <a:ext cx="5923681" cy="168413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1D87116-D606-4552-A7BD-D9ABFBA0D44D}"/>
              </a:ext>
            </a:extLst>
          </p:cNvPr>
          <p:cNvSpPr txBox="1">
            <a:spLocks/>
          </p:cNvSpPr>
          <p:nvPr/>
        </p:nvSpPr>
        <p:spPr>
          <a:xfrm>
            <a:off x="6254626" y="2505628"/>
            <a:ext cx="5861107" cy="1839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algn="l">
              <a:spcAft>
                <a:spcPts val="600"/>
              </a:spcAft>
            </a:pPr>
            <a:r>
              <a:rPr lang="en-US" sz="1700" dirty="0">
                <a:latin typeface="+mn-lt"/>
                <a:ea typeface="+mn-ea"/>
                <a:cs typeface="+mn-cs"/>
              </a:rPr>
              <a:t>Linear regression for movie ratings  and total revenues</a:t>
            </a: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16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C93BF34-2B99-4A92-82D6-A2971916C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Conclusion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EC89BEC-5F49-4779-92E0-33AF71AEFF84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  <a:cs typeface="+mn-cs"/>
              </a:rPr>
              <a:t>The first 3 movie categories with the most revenues as calculated by total revenues are: Crime, Animation, Horror.</a:t>
            </a: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  <a:cs typeface="+mn-cs"/>
              </a:rPr>
              <a:t>Movie categories with highest average ratings: Fantasy, Documentary and Music.</a:t>
            </a: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  <a:cs typeface="+mn-cs"/>
              </a:rPr>
              <a:t>Negative correlation factor between ratings of moves and total revenues.</a:t>
            </a: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  <a:cs typeface="+mn-cs"/>
              </a:rPr>
              <a:t>Microsoft can start movie business producing movies in the following categories: Crime, Animation and Horror</a:t>
            </a: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943D0-73D0-4F7D-A916-A062ED4F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9" r="15188" b="-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D4485D-F6B2-4847-A163-9387003B4D90}"/>
              </a:ext>
            </a:extLst>
          </p:cNvPr>
          <p:cNvSpPr txBox="1">
            <a:spLocks/>
          </p:cNvSpPr>
          <p:nvPr/>
        </p:nvSpPr>
        <p:spPr>
          <a:xfrm>
            <a:off x="3204374" y="3315553"/>
            <a:ext cx="5861107" cy="186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4572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94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Movie  Industry</vt:lpstr>
      <vt:lpstr>PowerPoint Presentation</vt:lpstr>
      <vt:lpstr>Average rating per movie category</vt:lpstr>
      <vt:lpstr>Average revenue per movie category</vt:lpstr>
      <vt:lpstr>Average total revenue per movie category</vt:lpstr>
      <vt:lpstr>Correlation factor</vt:lpstr>
      <vt:lpstr>Regression model</vt:lpstr>
      <vt:lpstr>Regression model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 Industry</dc:title>
  <dc:creator>Mirna Daye</dc:creator>
  <cp:lastModifiedBy>Mirna Daye</cp:lastModifiedBy>
  <cp:revision>2</cp:revision>
  <dcterms:created xsi:type="dcterms:W3CDTF">2021-02-04T14:45:13Z</dcterms:created>
  <dcterms:modified xsi:type="dcterms:W3CDTF">2021-02-04T14:45:29Z</dcterms:modified>
</cp:coreProperties>
</file>